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B1ABE0-040B-4A0C-B138-65999D881372}" type="datetimeFigureOut">
              <a:rPr lang="hr-HR" smtClean="0"/>
              <a:t>19.2.2023.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03B733-6E23-4DBC-A3D1-61C89E3031B7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423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BE0-040B-4A0C-B138-65999D881372}" type="datetimeFigureOut">
              <a:rPr lang="hr-HR" smtClean="0"/>
              <a:t>19.2.2023.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733-6E23-4DBC-A3D1-61C89E3031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065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BE0-040B-4A0C-B138-65999D881372}" type="datetimeFigureOut">
              <a:rPr lang="hr-HR" smtClean="0"/>
              <a:t>19.2.2023.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733-6E23-4DBC-A3D1-61C89E3031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310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BE0-040B-4A0C-B138-65999D881372}" type="datetimeFigureOut">
              <a:rPr lang="hr-HR" smtClean="0"/>
              <a:t>19.2.2023.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733-6E23-4DBC-A3D1-61C89E3031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943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DB1ABE0-040B-4A0C-B138-65999D881372}" type="datetimeFigureOut">
              <a:rPr lang="hr-HR" smtClean="0"/>
              <a:t>19.2.2023.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903B733-6E23-4DBC-A3D1-61C89E3031B7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07626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BE0-040B-4A0C-B138-65999D881372}" type="datetimeFigureOut">
              <a:rPr lang="hr-HR" smtClean="0"/>
              <a:t>19.2.2023.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733-6E23-4DBC-A3D1-61C89E3031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034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BE0-040B-4A0C-B138-65999D881372}" type="datetimeFigureOut">
              <a:rPr lang="hr-HR" smtClean="0"/>
              <a:t>19.2.2023.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733-6E23-4DBC-A3D1-61C89E3031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2523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BE0-040B-4A0C-B138-65999D881372}" type="datetimeFigureOut">
              <a:rPr lang="hr-HR" smtClean="0"/>
              <a:t>19.2.2023.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733-6E23-4DBC-A3D1-61C89E3031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338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BE0-040B-4A0C-B138-65999D881372}" type="datetimeFigureOut">
              <a:rPr lang="hr-HR" smtClean="0"/>
              <a:t>19.2.2023.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733-6E23-4DBC-A3D1-61C89E3031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91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CDB1ABE0-040B-4A0C-B138-65999D881372}" type="datetimeFigureOut">
              <a:rPr lang="hr-HR" smtClean="0"/>
              <a:t>19.2.2023.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1903B733-6E23-4DBC-A3D1-61C89E3031B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0727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CDB1ABE0-040B-4A0C-B138-65999D881372}" type="datetimeFigureOut">
              <a:rPr lang="hr-HR" smtClean="0"/>
              <a:t>19.2.2023.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1903B733-6E23-4DBC-A3D1-61C89E3031B7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051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B1ABE0-040B-4A0C-B138-65999D881372}" type="datetimeFigureOut">
              <a:rPr lang="hr-HR" smtClean="0"/>
              <a:t>19.2.2023.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03B733-6E23-4DBC-A3D1-61C89E3031B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977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emplates.office.com/hr-hr/moje-obiteljsko-stablo-tm00832426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resource/10639942/priroda-i-dru%c5%a1tvo/predci-i-potomci-obiteljsko-stablo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MOJE OBITELJSKO STABLO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RODOSLOVLJE</a:t>
            </a:r>
          </a:p>
        </p:txBody>
      </p:sp>
    </p:spTree>
    <p:extLst>
      <p:ext uri="{BB962C8B-B14F-4D97-AF65-F5344CB8AC3E}">
        <p14:creationId xmlns:p14="http://schemas.microsoft.com/office/powerpoint/2010/main" val="261452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MOJE PORIJEKLO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3600" dirty="0"/>
              <a:t>Obiteljsko stablo prikazuje povijest obiteljske loze a sastavljeno je od imena i prezimena potomstva osobe ili drugog živog bića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210" y="2286000"/>
            <a:ext cx="2492768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62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 ZA IZRADU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vi-VN" dirty="0"/>
              <a:t>Program za izradu obiteljskog stabla omogućuje stvaranje podrijetla koji pokazuje članove obitelji tijekom mnogih generacija i njihov odnos jedni s drugima uz fotografije. </a:t>
            </a:r>
            <a:endParaRPr lang="hr-HR" dirty="0"/>
          </a:p>
          <a:p>
            <a:pPr>
              <a:buFontTx/>
              <a:buChar char="-"/>
            </a:pPr>
            <a:r>
              <a:rPr lang="vi-VN" dirty="0"/>
              <a:t>Ova obiteljska fotografkinja kombinira obične fotografije u nevjerojatan predaka i izrađuje genealošku grafikon koji prikazuje odnos vaših predaka i potomaka.</a:t>
            </a:r>
          </a:p>
          <a:p>
            <a:pPr>
              <a:buFontTx/>
              <a:buChar char="-"/>
            </a:pPr>
            <a:r>
              <a:rPr lang="vi-VN" dirty="0"/>
              <a:t>Obiteljsko stablo stvara sve svoje obiteljske uspomene stvaranjem rodovničke grafikone koji predstavlja obiteljske odnose u konvencionalnoj strukturi stabla.</a:t>
            </a:r>
            <a:endParaRPr lang="hr-HR" dirty="0"/>
          </a:p>
          <a:p>
            <a:pPr>
              <a:buFontTx/>
              <a:buChar char="-"/>
            </a:pPr>
            <a:r>
              <a:rPr lang="vi-VN" dirty="0"/>
              <a:t>Ovaj grafikon prikazuje odnos između vas i vaših</a:t>
            </a:r>
            <a:r>
              <a:rPr lang="hr-HR" dirty="0"/>
              <a:t> predaka i potomaka.</a:t>
            </a:r>
          </a:p>
        </p:txBody>
      </p:sp>
    </p:spTree>
    <p:extLst>
      <p:ext uri="{BB962C8B-B14F-4D97-AF65-F5344CB8AC3E}">
        <p14:creationId xmlns:p14="http://schemas.microsoft.com/office/powerpoint/2010/main" val="384735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NEKI NAČINI PRIKAZA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16835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0FD23BDA-7C29-4137-958C-03E3C390B5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3968" y="1437489"/>
            <a:ext cx="3960440" cy="215746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352FF12-B8D5-4C2E-8E27-8A7E50B0E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572661"/>
            <a:ext cx="3456384" cy="268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9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OBITELJSKOG STABLA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290" y="2286000"/>
            <a:ext cx="4792133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6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PREDLOŽAK ZA IZRADU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2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39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OPIS PROGRAMA I PREUZIMANJE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Vrlo lagano. Sačuvat ćete porijeklo svoje obitelji pomoću predloška grafikona obiteljskog stabla s fotografijama. Koristan je i kao prikaz na obiteljskim okupljanjima, za razmjenu i nadopunu sa članovima obitelji kao i za ispis.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Preuzimanje </a:t>
            </a:r>
            <a:r>
              <a:rPr lang="hr-HR" dirty="0" err="1"/>
              <a:t>infografičkog</a:t>
            </a:r>
            <a:r>
              <a:rPr lang="hr-HR" dirty="0"/>
              <a:t> predloška obiteljskog stabla.</a:t>
            </a:r>
          </a:p>
          <a:p>
            <a:pPr marL="0" indent="0">
              <a:buNone/>
            </a:pPr>
            <a:r>
              <a:rPr lang="hr-HR" dirty="0"/>
              <a:t> Za preuzimanje </a:t>
            </a:r>
            <a:r>
              <a:rPr lang="hr-HR" dirty="0" err="1"/>
              <a:t>klikn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          </a:t>
            </a:r>
            <a:r>
              <a:rPr lang="hr-HR" dirty="0">
                <a:hlinkClick r:id="rId2"/>
              </a:rPr>
              <a:t>o v d j e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048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 KRAJ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Idemo se malo poigrati. </a:t>
            </a:r>
          </a:p>
          <a:p>
            <a:pPr marL="0" indent="0">
              <a:buNone/>
            </a:pPr>
            <a:r>
              <a:rPr lang="hr-HR" dirty="0"/>
              <a:t>Na  desnoj strani možeš odabrati jednu edukativnu igricu iz koje ćeš ponoviti pojmove vezane za obiteljsko stablo:</a:t>
            </a:r>
          </a:p>
          <a:p>
            <a:pPr marL="0" indent="0">
              <a:buNone/>
            </a:pPr>
            <a:r>
              <a:rPr lang="hr-HR" dirty="0"/>
              <a:t>-predci</a:t>
            </a:r>
          </a:p>
          <a:p>
            <a:pPr marL="0" indent="0">
              <a:buNone/>
            </a:pPr>
            <a:r>
              <a:rPr lang="hr-HR" dirty="0"/>
              <a:t>-potomci</a:t>
            </a:r>
          </a:p>
          <a:p>
            <a:pPr marL="0" indent="0">
              <a:buNone/>
            </a:pPr>
            <a:r>
              <a:rPr lang="hr-HR" dirty="0"/>
              <a:t> Pa kreni! </a:t>
            </a:r>
          </a:p>
          <a:p>
            <a:pPr marL="0" indent="0">
              <a:buNone/>
            </a:pPr>
            <a:r>
              <a:rPr lang="hr-HR"/>
              <a:t>                  Sretno</a:t>
            </a:r>
            <a:r>
              <a:rPr lang="hr-HR" dirty="0"/>
              <a:t>!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Edukativna igrica na </a:t>
            </a:r>
            <a:r>
              <a:rPr lang="hr-HR" dirty="0" err="1"/>
              <a:t>Wordvallu</a:t>
            </a:r>
            <a:r>
              <a:rPr lang="hr-HR" dirty="0"/>
              <a:t> za ponavljanje pojmova </a:t>
            </a:r>
            <a:r>
              <a:rPr lang="hr-HR" dirty="0" err="1"/>
              <a:t>pretci</a:t>
            </a:r>
            <a:r>
              <a:rPr lang="hr-HR" dirty="0"/>
              <a:t>, potomci i obiteljsko stablo.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</a:t>
            </a:r>
            <a:r>
              <a:rPr lang="hr-HR" dirty="0">
                <a:hlinkClick r:id="rId2"/>
              </a:rPr>
              <a:t>K l i k n i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OŠ </a:t>
            </a:r>
            <a:r>
              <a:rPr lang="hr-HR" dirty="0" err="1"/>
              <a:t>Zmijavci</a:t>
            </a:r>
            <a:r>
              <a:rPr lang="hr-HR" dirty="0"/>
              <a:t>, 2022. </a:t>
            </a:r>
          </a:p>
          <a:p>
            <a:pPr marL="0" indent="0">
              <a:buNone/>
            </a:pPr>
            <a:r>
              <a:rPr lang="hr-HR" sz="900" dirty="0"/>
              <a:t>Izradio: Ante Karin, pedagog</a:t>
            </a:r>
          </a:p>
        </p:txBody>
      </p:sp>
    </p:spTree>
    <p:extLst>
      <p:ext uri="{BB962C8B-B14F-4D97-AF65-F5344CB8AC3E}">
        <p14:creationId xmlns:p14="http://schemas.microsoft.com/office/powerpoint/2010/main" val="1260902865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76</TotalTime>
  <Words>238</Words>
  <Application>Microsoft Office PowerPoint</Application>
  <PresentationFormat>Prikaz na zaslonu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Gill Sans MT</vt:lpstr>
      <vt:lpstr>Impact</vt:lpstr>
      <vt:lpstr>Tahoma</vt:lpstr>
      <vt:lpstr>Značka</vt:lpstr>
      <vt:lpstr>MOJE OBITELJSKO STABLO</vt:lpstr>
      <vt:lpstr>MOJE PORIJEKLO</vt:lpstr>
      <vt:lpstr>PROGRAM ZA IZRADU</vt:lpstr>
      <vt:lpstr>NEKI NAČINI PRIKAZA</vt:lpstr>
      <vt:lpstr>PRIMJER OBITELJSKOG STABLA</vt:lpstr>
      <vt:lpstr>PREDLOŽAK ZA IZRADU </vt:lpstr>
      <vt:lpstr>OPIS PROGRAMA I PREUZIMANJE</vt:lpstr>
      <vt:lpstr>ZA 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OBITELJSKO STABLO</dc:title>
  <dc:creator>Ja</dc:creator>
  <cp:lastModifiedBy>Korisnik</cp:lastModifiedBy>
  <cp:revision>14</cp:revision>
  <dcterms:created xsi:type="dcterms:W3CDTF">2023-02-19T14:21:43Z</dcterms:created>
  <dcterms:modified xsi:type="dcterms:W3CDTF">2023-02-19T15:51:02Z</dcterms:modified>
</cp:coreProperties>
</file>